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66" r:id="rId5"/>
    <p:sldId id="278" r:id="rId6"/>
    <p:sldId id="267" r:id="rId7"/>
    <p:sldId id="277" r:id="rId8"/>
    <p:sldId id="279" r:id="rId9"/>
    <p:sldId id="281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82" r:id="rId19"/>
    <p:sldId id="275" r:id="rId20"/>
    <p:sldId id="283" r:id="rId21"/>
    <p:sldId id="284" r:id="rId22"/>
    <p:sldId id="285" r:id="rId23"/>
    <p:sldId id="286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9154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Movie ReVIEW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MID REVIEW   TEAM 5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9C03-03C9-122B-21D8-A6AC7570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REMOVING SPECIAL CHARCATERS  USING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991D7-BDD4-4A01-83D8-17F2D62F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0472"/>
            <a:ext cx="9921240" cy="4376928"/>
          </a:xfrm>
        </p:spPr>
        <p:txBody>
          <a:bodyPr/>
          <a:lstStyle/>
          <a:p>
            <a:r>
              <a:rPr lang="en-IN" dirty="0"/>
              <a:t>By using the regular expressions we remove special characters like ,- and any numbers having in it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39D42-2E22-83A2-5801-C200144E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12" y="2734056"/>
            <a:ext cx="10605768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6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273-39E7-5AFB-AB4C-1F84440E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692640" cy="704088"/>
          </a:xfrm>
        </p:spPr>
        <p:txBody>
          <a:bodyPr/>
          <a:lstStyle/>
          <a:p>
            <a:r>
              <a:rPr lang="en-IN" dirty="0"/>
              <a:t>REMOVING 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D88AA-6509-0E3C-436F-2CC5B937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389888"/>
            <a:ext cx="9692640" cy="4477512"/>
          </a:xfrm>
        </p:spPr>
        <p:txBody>
          <a:bodyPr/>
          <a:lstStyle/>
          <a:p>
            <a:r>
              <a:rPr lang="en-IN" dirty="0"/>
              <a:t>By Taking a </a:t>
            </a:r>
            <a:r>
              <a:rPr lang="en-IN" dirty="0" err="1"/>
              <a:t>Stopwords</a:t>
            </a:r>
            <a:r>
              <a:rPr lang="en-IN" dirty="0"/>
              <a:t> list it check whether it contains the </a:t>
            </a:r>
            <a:r>
              <a:rPr lang="en-IN" dirty="0" err="1"/>
              <a:t>stopwords</a:t>
            </a:r>
            <a:r>
              <a:rPr lang="en-IN" dirty="0"/>
              <a:t> and removes it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5350D-1180-251D-21A1-10119AA0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1800487"/>
            <a:ext cx="7728347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451F-4453-457C-AF7C-4C1908EA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664"/>
          </a:xfrm>
        </p:spPr>
        <p:txBody>
          <a:bodyPr/>
          <a:lstStyle/>
          <a:p>
            <a:r>
              <a:rPr lang="en-IN" dirty="0"/>
              <a:t>SPELL CHECKER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DE032-01AC-82C4-FAB4-9B030ACA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1912"/>
            <a:ext cx="9912096" cy="4285488"/>
          </a:xfrm>
        </p:spPr>
        <p:txBody>
          <a:bodyPr/>
          <a:lstStyle/>
          <a:p>
            <a:r>
              <a:rPr lang="en-IN" dirty="0"/>
              <a:t>Spell Checker checks and converts the word if there is any mistakes in it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D2C2A-2605-BC9B-9046-ACBBCE8A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16" y="2292166"/>
            <a:ext cx="6830567" cy="35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5FDE-4C00-2233-0D79-444C2063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3776"/>
            <a:ext cx="9265920" cy="804672"/>
          </a:xfrm>
        </p:spPr>
        <p:txBody>
          <a:bodyPr/>
          <a:lstStyle/>
          <a:p>
            <a:r>
              <a:rPr lang="en-IN" dirty="0"/>
              <a:t>LEMMETIZATION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4A74-25F4-4999-FEB9-FBAE7545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89888"/>
            <a:ext cx="9601200" cy="4663440"/>
          </a:xfrm>
        </p:spPr>
        <p:txBody>
          <a:bodyPr/>
          <a:lstStyle/>
          <a:p>
            <a:r>
              <a:rPr lang="en-IN" dirty="0"/>
              <a:t>It coverts the words into its lemma </a:t>
            </a:r>
            <a:r>
              <a:rPr lang="en-IN" dirty="0" err="1"/>
              <a:t>i.e</a:t>
            </a:r>
            <a:r>
              <a:rPr lang="en-IN" dirty="0"/>
              <a:t> base words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F61-FD36-46A2-940E-3DC17977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99" y="1803023"/>
            <a:ext cx="11132122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54E7-92EF-ABC1-D5DD-3D46691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685800"/>
            <a:ext cx="9500616" cy="896112"/>
          </a:xfrm>
        </p:spPr>
        <p:txBody>
          <a:bodyPr/>
          <a:lstStyle/>
          <a:p>
            <a:r>
              <a:rPr lang="en-IN" dirty="0"/>
              <a:t>DIVIDING COLUMS IN 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02EDCB-390E-0BF0-3C28-8DC669AE8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456" y="1581912"/>
            <a:ext cx="9738360" cy="4590288"/>
          </a:xfrm>
        </p:spPr>
        <p:txBody>
          <a:bodyPr/>
          <a:lstStyle/>
          <a:p>
            <a:r>
              <a:rPr lang="en-IN" dirty="0"/>
              <a:t>Divide the sentiment column from the dataset to use it for model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76B8D-568E-86F7-286B-A8BE1444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20" y="2098301"/>
            <a:ext cx="6464632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9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1BC2-A688-6038-859A-2FDF74CC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0FA8-C502-A31B-9F06-E7E5FD38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/>
              <a:t>POStagging</a:t>
            </a:r>
            <a:endParaRPr lang="en-IN" sz="2400" dirty="0"/>
          </a:p>
          <a:p>
            <a:r>
              <a:rPr lang="en-IN" sz="2400" dirty="0"/>
              <a:t>Keyword extraction</a:t>
            </a:r>
          </a:p>
          <a:p>
            <a:r>
              <a:rPr lang="en-IN" sz="2400" dirty="0"/>
              <a:t>Bag of words</a:t>
            </a:r>
          </a:p>
          <a:p>
            <a:r>
              <a:rPr lang="en-IN" sz="2400" dirty="0"/>
              <a:t>Name Entity Recognition(NER)</a:t>
            </a:r>
          </a:p>
          <a:p>
            <a:r>
              <a:rPr lang="en-IN" sz="2400" dirty="0"/>
              <a:t>TF-IDF Vectorization</a:t>
            </a:r>
          </a:p>
          <a:p>
            <a:r>
              <a:rPr lang="en-IN" sz="2400" dirty="0"/>
              <a:t>Word Embeddings</a:t>
            </a:r>
          </a:p>
          <a:p>
            <a:r>
              <a:rPr lang="en-IN" sz="2400" dirty="0"/>
              <a:t>Model Building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23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8D3B-7847-98F2-0C3A-63374F0D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56" y="685800"/>
            <a:ext cx="9610344" cy="685800"/>
          </a:xfrm>
        </p:spPr>
        <p:txBody>
          <a:bodyPr>
            <a:normAutofit fontScale="90000"/>
          </a:bodyPr>
          <a:lstStyle/>
          <a:p>
            <a:r>
              <a:rPr lang="en-IN" dirty="0"/>
              <a:t>POSTagging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6D2741-7D8C-DB54-4B92-BE95F41A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456" y="1508760"/>
            <a:ext cx="9610344" cy="4358640"/>
          </a:xfrm>
        </p:spPr>
        <p:txBody>
          <a:bodyPr/>
          <a:lstStyle/>
          <a:p>
            <a:r>
              <a:rPr lang="en-IN" dirty="0"/>
              <a:t> Adding positive score and negative score for the phrases and adding two new columns to the dataset</a:t>
            </a:r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51B589-199B-70BC-D063-9BB62C63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08" y="2406456"/>
            <a:ext cx="7074264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3CDD-23C5-03DC-2189-DA00830C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Keyword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62C9-833B-BA66-EDC4-123FEF3BE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3312"/>
            <a:ext cx="9601200" cy="5175504"/>
          </a:xfrm>
        </p:spPr>
        <p:txBody>
          <a:bodyPr/>
          <a:lstStyle/>
          <a:p>
            <a:r>
              <a:rPr lang="en-IN" dirty="0"/>
              <a:t>Here we will find out the key words and use it for </a:t>
            </a:r>
            <a:r>
              <a:rPr lang="en-IN" dirty="0" err="1"/>
              <a:t>postagging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AC242-FFDE-B619-75C4-A4C15544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84" y="2487848"/>
            <a:ext cx="8199831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9AE9-FB6F-6041-4E1F-545E5C91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685800"/>
            <a:ext cx="9747504" cy="859536"/>
          </a:xfrm>
        </p:spPr>
        <p:txBody>
          <a:bodyPr/>
          <a:lstStyle/>
          <a:p>
            <a:r>
              <a:rPr lang="en-IN" dirty="0"/>
              <a:t>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4633E-242A-9788-52F9-C8F258B7F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371600"/>
            <a:ext cx="9991344" cy="5157216"/>
          </a:xfrm>
        </p:spPr>
        <p:txBody>
          <a:bodyPr/>
          <a:lstStyle/>
          <a:p>
            <a:r>
              <a:rPr lang="en-IN" dirty="0"/>
              <a:t>Here using of bag of words will help us in review analysis to determine the sentiment</a:t>
            </a:r>
          </a:p>
          <a:p>
            <a:r>
              <a:rPr lang="en-IN" dirty="0"/>
              <a:t>It helps in capturing the </a:t>
            </a:r>
            <a:r>
              <a:rPr lang="en-IN" dirty="0" err="1"/>
              <a:t>prevelance</a:t>
            </a:r>
            <a:r>
              <a:rPr lang="en-IN" dirty="0"/>
              <a:t> of sentiment-bearing words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5906B-22C6-18B3-7FB7-DE964F23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2399712"/>
            <a:ext cx="10560424" cy="39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8603-036B-B403-27C7-A5260517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685800"/>
            <a:ext cx="9537192" cy="621792"/>
          </a:xfrm>
        </p:spPr>
        <p:txBody>
          <a:bodyPr>
            <a:normAutofit fontScale="90000"/>
          </a:bodyPr>
          <a:lstStyle/>
          <a:p>
            <a:r>
              <a:rPr lang="en-IN" dirty="0"/>
              <a:t>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D199-4F66-BF71-85C0-303266BF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592" y="1463040"/>
            <a:ext cx="9665208" cy="4404360"/>
          </a:xfrm>
        </p:spPr>
        <p:txBody>
          <a:bodyPr/>
          <a:lstStyle/>
          <a:p>
            <a:r>
              <a:rPr lang="en-IN" dirty="0"/>
              <a:t>NER helps in identifying the entities which will be useful to identify </a:t>
            </a:r>
            <a:r>
              <a:rPr lang="en-US" dirty="0"/>
              <a:t> entities associated with sentiment-bearing expressions.</a:t>
            </a:r>
          </a:p>
          <a:p>
            <a:r>
              <a:rPr lang="en-US" dirty="0"/>
              <a:t>Provides content or understanding the sentiment expressed in text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1CD35-1BB4-62A7-6A74-5E904DB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2" y="3163555"/>
            <a:ext cx="9909150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0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669F-D44F-DCFF-A73D-52F6B7BD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228600"/>
            <a:ext cx="9612971" cy="392549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TEAM 5</a:t>
            </a:r>
            <a:br>
              <a:rPr lang="en-IN" sz="4800" dirty="0"/>
            </a:br>
            <a:br>
              <a:rPr lang="en-IN" sz="4800" dirty="0"/>
            </a:br>
            <a:br>
              <a:rPr lang="en-IN" sz="4800" dirty="0"/>
            </a:br>
            <a:br>
              <a:rPr lang="en-IN" sz="4800" dirty="0"/>
            </a:br>
            <a:r>
              <a:rPr lang="en-IN" sz="4800" dirty="0"/>
              <a:t>P L NARASIMHA-S20210010185 </a:t>
            </a:r>
            <a:br>
              <a:rPr lang="en-IN" sz="4800" dirty="0"/>
            </a:br>
            <a:r>
              <a:rPr lang="en-IN" sz="4800" dirty="0"/>
              <a:t>K SIVA SAI-S20210010102</a:t>
            </a:r>
          </a:p>
        </p:txBody>
      </p:sp>
    </p:spTree>
    <p:extLst>
      <p:ext uri="{BB962C8B-B14F-4D97-AF65-F5344CB8AC3E}">
        <p14:creationId xmlns:p14="http://schemas.microsoft.com/office/powerpoint/2010/main" val="206448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80EE-291A-31BA-4722-AE844BFF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42" y="685800"/>
            <a:ext cx="9737558" cy="806116"/>
          </a:xfrm>
        </p:spPr>
        <p:txBody>
          <a:bodyPr/>
          <a:lstStyle/>
          <a:p>
            <a:r>
              <a:rPr lang="en-IN" dirty="0"/>
              <a:t>TF-IDF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E73D-7E70-F55B-4FE3-253DEC263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779" y="1379621"/>
            <a:ext cx="9914021" cy="5133474"/>
          </a:xfrm>
        </p:spPr>
        <p:txBody>
          <a:bodyPr/>
          <a:lstStyle/>
          <a:p>
            <a:r>
              <a:rPr lang="en-IN" dirty="0"/>
              <a:t>Here we calculate the TF-IDF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2F906-D53F-927F-239A-79A73F53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85737"/>
            <a:ext cx="9834282" cy="34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E20-E077-F815-6FD9-4E9DFD7D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84" y="685800"/>
            <a:ext cx="9721516" cy="790074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Word Embeddings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7C923-F3F2-2188-1C75-35121F78C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75874"/>
            <a:ext cx="9569116" cy="4391526"/>
          </a:xfrm>
        </p:spPr>
        <p:txBody>
          <a:bodyPr/>
          <a:lstStyle/>
          <a:p>
            <a:r>
              <a:rPr lang="en-IN" sz="2000" dirty="0"/>
              <a:t>Word Embeddings contributes to the effectiveness of sentimental </a:t>
            </a:r>
            <a:r>
              <a:rPr lang="en-IN" sz="2000" dirty="0" err="1"/>
              <a:t>classifiesr</a:t>
            </a:r>
            <a:r>
              <a:rPr lang="en-IN" sz="2000" dirty="0"/>
              <a:t> and models</a:t>
            </a:r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B6C62-47F0-6C4E-017E-D051D687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2173088"/>
            <a:ext cx="10363200" cy="4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2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C9D5-4328-518C-0432-C180EEAA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07642" cy="870284"/>
          </a:xfrm>
        </p:spPr>
        <p:txBody>
          <a:bodyPr/>
          <a:lstStyle/>
          <a:p>
            <a:r>
              <a:rPr lang="en-IN" dirty="0"/>
              <a:t>Model Building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473BF-BE67-315E-A482-42D433D99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389" y="2424152"/>
            <a:ext cx="8565622" cy="2751058"/>
          </a:xfrm>
        </p:spPr>
      </p:pic>
    </p:spTree>
    <p:extLst>
      <p:ext uri="{BB962C8B-B14F-4D97-AF65-F5344CB8AC3E}">
        <p14:creationId xmlns:p14="http://schemas.microsoft.com/office/powerpoint/2010/main" val="159387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7BC6-6FA5-B3D8-595D-C8E38C12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9893808" cy="740664"/>
          </a:xfrm>
        </p:spPr>
        <p:txBody>
          <a:bodyPr>
            <a:normAutofit/>
          </a:bodyPr>
          <a:lstStyle/>
          <a:p>
            <a:r>
              <a:rPr lang="en-IN" dirty="0"/>
              <a:t>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F368-D28D-1FD9-8671-190E3EF04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106424"/>
            <a:ext cx="9893808" cy="4941450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IMPORTING DATASET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Handling Missing Values NA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Adding Data through Web Scrapping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Expand Contractions(Text Normalization)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Expanding the Abbreviations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LOWERCASING OF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REMOVING SPECIAL CHARACTERS AND NUMBERS USING 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REMOVING STOPWORDS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REMOVING NULL CONTENTS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Spell Checking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LEMMITIZATION OF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Adding Features Using POSTagging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Dividing the Columns in Dataset</a:t>
            </a: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76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81E4-77A5-A9CF-E207-920A0645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0080"/>
          </a:xfrm>
        </p:spPr>
        <p:txBody>
          <a:bodyPr>
            <a:normAutofit fontScale="90000"/>
          </a:bodyPr>
          <a:lstStyle/>
          <a:p>
            <a:r>
              <a:rPr lang="en-IN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3AFD0-4D2F-C00C-996D-98E2C519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1912"/>
            <a:ext cx="9601200" cy="4285488"/>
          </a:xfrm>
        </p:spPr>
        <p:txBody>
          <a:bodyPr/>
          <a:lstStyle/>
          <a:p>
            <a:r>
              <a:rPr lang="en-IN" dirty="0"/>
              <a:t>Main Dataset collected from Kaggle</a:t>
            </a:r>
          </a:p>
          <a:p>
            <a:r>
              <a:rPr lang="en-IN" dirty="0"/>
              <a:t>Added some of our own Data</a:t>
            </a:r>
          </a:p>
          <a:p>
            <a:r>
              <a:rPr lang="en-IN" dirty="0"/>
              <a:t>By Web Scraping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0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071F-F5B2-76DD-5438-92DDC64F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253728" cy="859536"/>
          </a:xfrm>
        </p:spPr>
        <p:txBody>
          <a:bodyPr/>
          <a:lstStyle/>
          <a:p>
            <a:r>
              <a:rPr lang="en-IN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D2C1-0572-A596-D920-F1060C66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4792"/>
            <a:ext cx="9546336" cy="4102608"/>
          </a:xfrm>
        </p:spPr>
        <p:txBody>
          <a:bodyPr/>
          <a:lstStyle/>
          <a:p>
            <a:r>
              <a:rPr lang="en-IN" dirty="0"/>
              <a:t>Through Web Scraping we collected some data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E6983-B59D-A7DE-6682-BE46ED58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4" y="2669842"/>
            <a:ext cx="5016758" cy="3054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03B4C-A94F-ACB8-847F-65663F84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58" y="2599988"/>
            <a:ext cx="5118363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EBB4-CB83-C05C-54B3-FE175157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317736" cy="694944"/>
          </a:xfrm>
        </p:spPr>
        <p:txBody>
          <a:bodyPr/>
          <a:lstStyle/>
          <a:p>
            <a:r>
              <a:rPr lang="en-IN" dirty="0"/>
              <a:t>Merging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5B76-6562-BB30-8DB8-34B27C05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80744"/>
            <a:ext cx="9448800" cy="4486656"/>
          </a:xfrm>
        </p:spPr>
        <p:txBody>
          <a:bodyPr/>
          <a:lstStyle/>
          <a:p>
            <a:r>
              <a:rPr lang="en-IN" dirty="0"/>
              <a:t>After collecting data from Web Scraping we need to merge the data with our csv file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B5B7F-0A54-E872-5CD5-211B647B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84" y="2267040"/>
            <a:ext cx="5349240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7761-A7BA-3348-E49A-27885452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107424" cy="713232"/>
          </a:xfrm>
        </p:spPr>
        <p:txBody>
          <a:bodyPr/>
          <a:lstStyle/>
          <a:p>
            <a:r>
              <a:rPr lang="en-IN" dirty="0"/>
              <a:t>DATASET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FCBE-E1BF-F8B1-DEFA-69BD7A6F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5336"/>
            <a:ext cx="9921240" cy="4322064"/>
          </a:xfrm>
        </p:spPr>
        <p:txBody>
          <a:bodyPr/>
          <a:lstStyle/>
          <a:p>
            <a:r>
              <a:rPr lang="en-IN" dirty="0"/>
              <a:t>First we have taken a Dataset from known resources </a:t>
            </a:r>
          </a:p>
          <a:p>
            <a:r>
              <a:rPr lang="en-IN" dirty="0"/>
              <a:t>And we have 50 extra samples to it and extracted to the project using google mount</a:t>
            </a:r>
          </a:p>
          <a:p>
            <a:r>
              <a:rPr lang="en-IN" dirty="0"/>
              <a:t>Now we have imported pandas library and read the dataset through it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99F5B-6214-5CAF-6C4B-800266079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29" y="3358668"/>
            <a:ext cx="8224366" cy="24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0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0271-9D02-373B-D52D-0B8DD36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997696" cy="731520"/>
          </a:xfrm>
        </p:spPr>
        <p:txBody>
          <a:bodyPr/>
          <a:lstStyle/>
          <a:p>
            <a:r>
              <a:rPr lang="en-IN" dirty="0"/>
              <a:t>TEXT NORMALISATION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292EBE-FE67-0FA3-5DAF-70DAABA48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63624"/>
            <a:ext cx="9710928" cy="4303776"/>
          </a:xfrm>
        </p:spPr>
        <p:txBody>
          <a:bodyPr/>
          <a:lstStyle/>
          <a:p>
            <a:r>
              <a:rPr lang="en-IN" dirty="0"/>
              <a:t>Normalisation of text ,converts the contractions ,abbreviation forms into expanded forms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6A1ED-2FD3-D114-7C26-4BBCFABE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139107"/>
            <a:ext cx="5081238" cy="287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6D9A5-0B8A-19B3-D16F-5124928D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34" y="2235350"/>
            <a:ext cx="4451579" cy="40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4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5799-993F-EAD8-0C4E-A8B4D1D5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685800"/>
            <a:ext cx="9720072" cy="530352"/>
          </a:xfrm>
        </p:spPr>
        <p:txBody>
          <a:bodyPr>
            <a:normAutofit fontScale="90000"/>
          </a:bodyPr>
          <a:lstStyle/>
          <a:p>
            <a:r>
              <a:rPr lang="en-IN" dirty="0"/>
              <a:t>LOWER CASING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9C5E-3DCB-A17A-10F1-67F342CA9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728" y="1426464"/>
            <a:ext cx="9720072" cy="4440936"/>
          </a:xfrm>
        </p:spPr>
        <p:txBody>
          <a:bodyPr/>
          <a:lstStyle/>
          <a:p>
            <a:r>
              <a:rPr lang="en-IN" dirty="0"/>
              <a:t>In Lower casing it converts all sentences  into lower cases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504CA-EADA-63D4-F433-44221E2A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579972"/>
            <a:ext cx="6573604" cy="2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350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178</TotalTime>
  <Words>400</Words>
  <Application>Microsoft Office PowerPoint</Application>
  <PresentationFormat>Widescreen</PresentationFormat>
  <Paragraphs>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Roboto</vt:lpstr>
      <vt:lpstr>Crop</vt:lpstr>
      <vt:lpstr>Movie ReVIEW ANALYSIS</vt:lpstr>
      <vt:lpstr>TEAM 5    P L NARASIMHA-S20210010185  K SIVA SAI-S20210010102</vt:lpstr>
      <vt:lpstr> OVERVIEW </vt:lpstr>
      <vt:lpstr>Data Collection</vt:lpstr>
      <vt:lpstr>Web Scraping</vt:lpstr>
      <vt:lpstr>Merging the data</vt:lpstr>
      <vt:lpstr>DATASET IMPLEMENTATION</vt:lpstr>
      <vt:lpstr>TEXT NORMALISATION</vt:lpstr>
      <vt:lpstr>LOWER CASING</vt:lpstr>
      <vt:lpstr>REMOVING SPECIAL CHARCATERS  USING RE</vt:lpstr>
      <vt:lpstr>REMOVING STOP WORDS</vt:lpstr>
      <vt:lpstr>SPELL CHECKER</vt:lpstr>
      <vt:lpstr>LEMMETIZATION</vt:lpstr>
      <vt:lpstr>DIVIDING COLUMS IN DATASET</vt:lpstr>
      <vt:lpstr>After Mid</vt:lpstr>
      <vt:lpstr>POSTagging</vt:lpstr>
      <vt:lpstr>Keyword Extraction</vt:lpstr>
      <vt:lpstr>Bag Of Words</vt:lpstr>
      <vt:lpstr>NER</vt:lpstr>
      <vt:lpstr>TF-IDF Vectorization</vt:lpstr>
      <vt:lpstr>Word Embeddings </vt:lpstr>
      <vt:lpstr>Model Building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ReVIEW ANALYSIS</dc:title>
  <dc:creator>Narasimha Putta</dc:creator>
  <cp:lastModifiedBy>SIVA SAI K</cp:lastModifiedBy>
  <cp:revision>8</cp:revision>
  <dcterms:created xsi:type="dcterms:W3CDTF">2023-10-02T17:16:12Z</dcterms:created>
  <dcterms:modified xsi:type="dcterms:W3CDTF">2023-11-13T21:33:08Z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